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38892D54-BAB3-4E7A-8044-C869806073E8}">
          <p14:sldIdLst>
            <p14:sldId id="256"/>
            <p14:sldId id="257"/>
            <p14:sldId id="258"/>
            <p14:sldId id="261"/>
            <p14:sldId id="259"/>
            <p14:sldId id="260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05"/>
    <a:srgbClr val="4B01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9839666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3518454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4064081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5078624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0202811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870277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924290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7761715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7367262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3470428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5627044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9A9A4-F987-4003-B0B9-0F51DF1478DD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A4D2-6AF5-4040-A238-E2A74F1779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27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9962341">
            <a:off x="2032268" y="385616"/>
            <a:ext cx="1710945" cy="221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152453">
            <a:off x="427586" y="1515633"/>
            <a:ext cx="1680499" cy="221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071545">
            <a:off x="6770382" y="718796"/>
            <a:ext cx="1844753" cy="23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11959" y="260648"/>
            <a:ext cx="184340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20142297">
            <a:off x="480485" y="4427141"/>
            <a:ext cx="1459510" cy="212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732049">
            <a:off x="7119607" y="4363671"/>
            <a:ext cx="1501726" cy="220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6231" y="2886308"/>
            <a:ext cx="63230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Любимый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писатель-К.И</a:t>
            </a:r>
            <a:r>
              <a:rPr lang="ru-RU" sz="5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Чуковский</a:t>
            </a:r>
            <a:endParaRPr lang="ru-RU" sz="54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35085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7246"/>
            <a:ext cx="4176464" cy="5668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438167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окод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836712"/>
            <a:ext cx="63246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71062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32240" y="3429000"/>
            <a:ext cx="22277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1862081" cy="261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39952" y="3789040"/>
            <a:ext cx="1825712" cy="23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404664"/>
            <a:ext cx="1901980" cy="253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385b2a249e03c6894687b70009df2c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260648"/>
            <a:ext cx="1654870" cy="2767727"/>
          </a:xfrm>
          <a:prstGeom prst="rect">
            <a:avLst/>
          </a:prstGeom>
        </p:spPr>
      </p:pic>
      <p:pic>
        <p:nvPicPr>
          <p:cNvPr id="10" name="Рисунок 9" descr="uk9259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3573016"/>
            <a:ext cx="2088232" cy="26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01257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48680"/>
            <a:ext cx="3936462" cy="76944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4400" b="1" i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Угадай слова из сказки?</a:t>
            </a:r>
            <a:endParaRPr lang="ru-RU" sz="4400" b="1" i="1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1844824"/>
            <a:ext cx="2880320" cy="3561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img808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844824"/>
            <a:ext cx="2808312" cy="3503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5811370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5283626" cy="1008112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rgbClr val="001E05"/>
                  </a:solidFill>
                </a:ln>
                <a:solidFill>
                  <a:srgbClr val="0070C0"/>
                </a:solidFill>
              </a:rPr>
              <a:t>Продолжите фразу.</a:t>
            </a:r>
            <a:endParaRPr lang="ru-RU" sz="3600" b="1" dirty="0">
              <a:ln>
                <a:solidFill>
                  <a:srgbClr val="001E05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9" y="1628800"/>
            <a:ext cx="2592288" cy="1679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ph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268760"/>
            <a:ext cx="2520280" cy="2094318"/>
          </a:xfrm>
          <a:prstGeom prst="rect">
            <a:avLst/>
          </a:prstGeom>
        </p:spPr>
      </p:pic>
      <p:pic>
        <p:nvPicPr>
          <p:cNvPr id="6" name="Рисунок 5" descr="Mukhacokotukha_1362393741327492c309a4c6715d94fce0605c10923b5f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68760"/>
            <a:ext cx="1728192" cy="2600215"/>
          </a:xfrm>
          <a:prstGeom prst="rect">
            <a:avLst/>
          </a:prstGeom>
        </p:spPr>
      </p:pic>
      <p:pic>
        <p:nvPicPr>
          <p:cNvPr id="7" name="Рисунок 6" descr="1588781-b3f9e454289537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861048"/>
            <a:ext cx="2028817" cy="2434580"/>
          </a:xfrm>
          <a:prstGeom prst="rect">
            <a:avLst/>
          </a:prstGeom>
        </p:spPr>
      </p:pic>
      <p:pic>
        <p:nvPicPr>
          <p:cNvPr id="8" name="Рисунок 7" descr="1432726576_vector-bears-collection-4-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501008"/>
            <a:ext cx="2669282" cy="2322275"/>
          </a:xfrm>
          <a:prstGeom prst="rect">
            <a:avLst/>
          </a:prstGeom>
        </p:spPr>
      </p:pic>
      <p:pic>
        <p:nvPicPr>
          <p:cNvPr id="9" name="Рисунок 8" descr="ww-_EqKNpX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221088"/>
            <a:ext cx="2808312" cy="19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13778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1175" y="2967335"/>
            <a:ext cx="7241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418831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18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Таня</cp:lastModifiedBy>
  <cp:revision>35</cp:revision>
  <cp:lastPrinted>2014-04-28T15:59:40Z</cp:lastPrinted>
  <dcterms:created xsi:type="dcterms:W3CDTF">2014-04-14T16:41:20Z</dcterms:created>
  <dcterms:modified xsi:type="dcterms:W3CDTF">2016-05-04T10:58:50Z</dcterms:modified>
</cp:coreProperties>
</file>